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0" r:id="rId4"/>
    <p:sldId id="262" r:id="rId5"/>
    <p:sldId id="263" r:id="rId6"/>
    <p:sldId id="280" r:id="rId7"/>
    <p:sldId id="283" r:id="rId8"/>
    <p:sldId id="282" r:id="rId9"/>
    <p:sldId id="281" r:id="rId10"/>
    <p:sldId id="284" r:id="rId11"/>
    <p:sldId id="264" r:id="rId12"/>
    <p:sldId id="272" r:id="rId13"/>
    <p:sldId id="275" r:id="rId14"/>
    <p:sldId id="276" r:id="rId15"/>
    <p:sldId id="279" r:id="rId16"/>
    <p:sldId id="285" r:id="rId17"/>
    <p:sldId id="265" r:id="rId18"/>
    <p:sldId id="273" r:id="rId19"/>
    <p:sldId id="277" r:id="rId20"/>
    <p:sldId id="274" r:id="rId21"/>
    <p:sldId id="270" r:id="rId22"/>
    <p:sldId id="271" r:id="rId2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2" autoAdjust="0"/>
    <p:restoredTop sz="78509" autoAdjust="0"/>
  </p:normalViewPr>
  <p:slideViewPr>
    <p:cSldViewPr snapToGrid="0" showGuides="1">
      <p:cViewPr varScale="1">
        <p:scale>
          <a:sx n="98" d="100"/>
          <a:sy n="98" d="100"/>
        </p:scale>
        <p:origin x="9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6/5/20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6/5/20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547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手动实际操作一遍</a:t>
            </a: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面板</a:t>
            </a:r>
            <a:endParaRPr kumimoji="1" lang="en-US" altLang="zh-CN" dirty="0" smtClean="0"/>
          </a:p>
          <a:p>
            <a:r>
              <a:rPr kumimoji="1" lang="zh-CN" altLang="en-US" dirty="0" smtClean="0"/>
              <a:t>打开方式：</a:t>
            </a:r>
            <a:r>
              <a:rPr kumimoji="1" lang="en-US" altLang="zh-CN" dirty="0" smtClean="0"/>
              <a:t>F12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comand+option+I</a:t>
            </a:r>
            <a:r>
              <a:rPr kumimoji="1" lang="zh-CN" altLang="en-US" dirty="0" smtClean="0"/>
              <a:t>、右击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检查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329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比如进入一些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才能展示的页面  </a:t>
            </a:r>
            <a:r>
              <a:rPr kumimoji="1" lang="en-US" altLang="zh-CN" dirty="0" err="1" smtClean="0"/>
              <a:t>lego</a:t>
            </a:r>
            <a:r>
              <a:rPr kumimoji="1" lang="zh-CN" altLang="en-US" dirty="0" smtClean="0"/>
              <a:t>的实名三合一页面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64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Applocation</a:t>
            </a:r>
            <a:r>
              <a:rPr kumimoji="1" lang="zh-CN" altLang="en-US" dirty="0" smtClean="0"/>
              <a:t>面板修改</a:t>
            </a:r>
            <a:r>
              <a:rPr kumimoji="1" lang="en-US" altLang="zh-CN" dirty="0" smtClean="0"/>
              <a:t>cookie</a:t>
            </a:r>
          </a:p>
          <a:p>
            <a:r>
              <a:rPr kumimoji="1" lang="zh-CN" altLang="en-US" dirty="0" smtClean="0"/>
              <a:t>应用场景：修改登录态、结合</a:t>
            </a:r>
            <a:r>
              <a:rPr kumimoji="1" lang="en-US" altLang="zh-CN" dirty="0" err="1" smtClean="0"/>
              <a:t>ua</a:t>
            </a:r>
            <a:r>
              <a:rPr kumimoji="1" lang="zh-CN" altLang="en-US" dirty="0" smtClean="0"/>
              <a:t>修改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版本号等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26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安装证书  安卓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以上版本无法安装证书问题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232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只能调</a:t>
            </a:r>
            <a:r>
              <a:rPr kumimoji="1" lang="en-US" altLang="zh-CN" dirty="0" smtClean="0"/>
              <a:t>safari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页面 无法调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里的页面</a:t>
            </a:r>
            <a:endParaRPr kumimoji="1" lang="en-US" altLang="zh-CN" dirty="0" smtClean="0"/>
          </a:p>
          <a:p>
            <a:r>
              <a:rPr kumimoji="1" lang="zh-CN" altLang="en-US" dirty="0" smtClean="0"/>
              <a:t>前提：手机和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处在同一个网段里</a:t>
            </a:r>
            <a:endParaRPr kumimoji="1" lang="en-US" altLang="zh-CN" dirty="0" smtClean="0"/>
          </a:p>
          <a:p>
            <a:r>
              <a:rPr kumimoji="1" lang="zh-CN" altLang="en-US" dirty="0" smtClean="0"/>
              <a:t>操作步骤：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打开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iphone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手机的开发者模式，流程是：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设置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】-&gt;【Safari】-&gt;【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高级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开启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【Web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检查器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打开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Mac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上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Safari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的开发者模式，流程是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【Safari】-&gt;【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偏好设置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高级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在菜单栏中显示“开发”菜单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勾选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用数据线将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iphone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手机和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mac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连接起来，在电脑的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safari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中按照流程执行：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开发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手机名称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】-&gt;【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正在调试的网站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】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234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前提：手机和电脑都安装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Chrome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浏览器，电脑翻墙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数据线连接手机和电脑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2.Chrome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浏览器输入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chrome://inspect/#devices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3.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手机进入开发者选项打开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USB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调试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4.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手机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Chrome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浏览器地址栏输入要调试的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url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即可在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端调试手机端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3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第三方开源库，用来生成类似于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端的控制面板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用来查看一些输出信息、接口返回参数、系统信息等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56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 sz="7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ctr">
            <a:normAutofit/>
          </a:bodyPr>
          <a:lstStyle>
            <a:lvl1pPr algn="l" latinLnBrk="0">
              <a:lnSpc>
                <a:spcPct val="150000"/>
              </a:lnSpc>
              <a:defRPr lang="zh-CN"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lnSpc>
                <a:spcPct val="150000"/>
              </a:lnSpc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ctr">
            <a:normAutofit/>
          </a:bodyPr>
          <a:lstStyle>
            <a:lvl1pPr algn="l" latinLnBrk="0">
              <a:lnSpc>
                <a:spcPct val="150000"/>
              </a:lnSpc>
              <a:defRPr lang="zh-CN"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lnSpc>
                <a:spcPct val="150000"/>
              </a:lnSpc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501894"/>
            <a:ext cx="801912" cy="2908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144428"/>
            <a:ext cx="801912" cy="2908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981201"/>
            <a:ext cx="8825659" cy="1653180"/>
          </a:xfrm>
        </p:spPr>
        <p:txBody>
          <a:bodyPr anchor="ctr"/>
          <a:lstStyle>
            <a:lvl1pPr algn="l" latinLnBrk="0">
              <a:lnSpc>
                <a:spcPct val="150000"/>
              </a:lnSpc>
              <a:defRPr lang="zh-CN"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3634381"/>
            <a:ext cx="8825658" cy="860400"/>
          </a:xfrm>
        </p:spPr>
        <p:txBody>
          <a:bodyPr anchor="ctr"/>
          <a:lstStyle>
            <a:lvl1pPr marL="0" indent="0" algn="l" latinLnBrk="0">
              <a:lnSpc>
                <a:spcPct val="150000"/>
              </a:lnSpc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939800"/>
            <a:ext cx="7999315" cy="3163026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282701"/>
            <a:ext cx="990599" cy="304799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2717297"/>
            <a:ext cx="3859795" cy="304801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52540" y="-212271"/>
            <a:ext cx="838199" cy="767687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445000"/>
            <a:ext cx="7999315" cy="1074057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2339154"/>
            <a:ext cx="801912" cy="2908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-6106"/>
            <a:ext cx="801912" cy="2908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939800"/>
            <a:ext cx="8825659" cy="1981200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282701"/>
            <a:ext cx="990599" cy="304799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2717297"/>
            <a:ext cx="3859795" cy="304801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52540" y="-212271"/>
            <a:ext cx="838199" cy="767687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842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340610"/>
            <a:ext cx="8825659" cy="588517"/>
          </a:xfr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latinLnBrk="0">
              <a:lnSpc>
                <a:spcPct val="150000"/>
              </a:lnSpc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latinLnBrk="0">
              <a:lnSpc>
                <a:spcPct val="150000"/>
              </a:lnSpc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lnSpc>
                <a:spcPct val="150000"/>
              </a:lnSpc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lnSpc>
                <a:spcPct val="150000"/>
              </a:lnSpc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lnSpc>
                <a:spcPct val="150000"/>
              </a:lnSpc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ctr" anchorCtr="0"/>
          <a:lstStyle>
            <a:lvl1pPr>
              <a:lnSpc>
                <a:spcPct val="15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horz"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2" y="2052918"/>
            <a:ext cx="9403742" cy="4195481"/>
          </a:xfrm>
        </p:spPr>
        <p:txBody>
          <a:bodyPr anchor="ctr"/>
          <a:lstStyle>
            <a:lvl1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1718733"/>
            <a:ext cx="9530765" cy="1915647"/>
          </a:xfrm>
        </p:spPr>
        <p:txBody>
          <a:bodyPr anchor="ctr"/>
          <a:lstStyle>
            <a:lvl1pPr algn="ctr" latinLnBrk="0">
              <a:lnSpc>
                <a:spcPct val="150000"/>
              </a:lnSpc>
              <a:defRPr lang="zh-CN" sz="6000" b="0" cap="none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46112" y="2052918"/>
            <a:ext cx="9403742" cy="4195481"/>
          </a:xfrm>
        </p:spPr>
        <p:txBody>
          <a:bodyPr vert="horz" anchor="ctr" anchorCtr="0"/>
          <a:lstStyle>
            <a:lvl1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6112" y="2060575"/>
            <a:ext cx="4853540" cy="4195763"/>
          </a:xfrm>
        </p:spPr>
        <p:txBody>
          <a:bodyPr anchor="ctr">
            <a:normAutofit/>
          </a:bodyPr>
          <a:lstStyle>
            <a:lvl1pPr latinLnBrk="0">
              <a:lnSpc>
                <a:spcPct val="150000"/>
              </a:lnSpc>
              <a:defRPr lang="zh-CN" sz="1800"/>
            </a:lvl1pPr>
            <a:lvl2pPr latinLnBrk="0">
              <a:lnSpc>
                <a:spcPct val="150000"/>
              </a:lnSpc>
              <a:defRPr lang="zh-CN" sz="1600"/>
            </a:lvl2pPr>
            <a:lvl3pPr latinLnBrk="0">
              <a:lnSpc>
                <a:spcPct val="150000"/>
              </a:lnSpc>
              <a:defRPr lang="zh-CN" sz="1400"/>
            </a:lvl3pPr>
            <a:lvl4pPr latinLnBrk="0">
              <a:lnSpc>
                <a:spcPct val="150000"/>
              </a:lnSpc>
              <a:defRPr lang="zh-CN" sz="1200"/>
            </a:lvl4pPr>
            <a:lvl5pPr latinLnBrk="0">
              <a:lnSpc>
                <a:spcPct val="150000"/>
              </a:lnSpc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anchor="ctr">
            <a:normAutofit/>
          </a:bodyPr>
          <a:lstStyle>
            <a:lvl1pPr latinLnBrk="0">
              <a:lnSpc>
                <a:spcPct val="150000"/>
              </a:lnSpc>
              <a:defRPr lang="zh-CN" sz="1800"/>
            </a:lvl1pPr>
            <a:lvl2pPr latinLnBrk="0">
              <a:lnSpc>
                <a:spcPct val="150000"/>
              </a:lnSpc>
              <a:defRPr lang="zh-CN" sz="1600"/>
            </a:lvl2pPr>
            <a:lvl3pPr latinLnBrk="0">
              <a:lnSpc>
                <a:spcPct val="150000"/>
              </a:lnSpc>
              <a:defRPr lang="zh-CN" sz="1400"/>
            </a:lvl3pPr>
            <a:lvl4pPr latinLnBrk="0">
              <a:lnSpc>
                <a:spcPct val="150000"/>
              </a:lnSpc>
              <a:defRPr lang="zh-CN" sz="1200"/>
            </a:lvl4pPr>
            <a:lvl5pPr latinLnBrk="0">
              <a:lnSpc>
                <a:spcPct val="150000"/>
              </a:lnSpc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51991" cy="1400530"/>
          </a:xfrm>
        </p:spPr>
        <p:txBody>
          <a:bodyPr anchor="ctr"/>
          <a:lstStyle>
            <a:lvl1pPr latinLnBrk="0">
              <a:lnSpc>
                <a:spcPct val="150000"/>
              </a:lnSpc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6110" y="1905000"/>
            <a:ext cx="5138001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11" y="2514600"/>
            <a:ext cx="5137999" cy="3741738"/>
          </a:xfrm>
        </p:spPr>
        <p:txBody>
          <a:bodyPr anchor="ctr">
            <a:normAutofit/>
          </a:bodyPr>
          <a:lstStyle>
            <a:lvl1pPr latinLnBrk="0">
              <a:lnSpc>
                <a:spcPct val="150000"/>
              </a:lnSpc>
              <a:defRPr lang="zh-CN" sz="1800"/>
            </a:lvl1pPr>
            <a:lvl2pPr latinLnBrk="0">
              <a:lnSpc>
                <a:spcPct val="150000"/>
              </a:lnSpc>
              <a:defRPr lang="zh-CN" sz="1600"/>
            </a:lvl2pPr>
            <a:lvl3pPr latinLnBrk="0">
              <a:lnSpc>
                <a:spcPct val="150000"/>
              </a:lnSpc>
              <a:defRPr lang="zh-CN" sz="1400"/>
            </a:lvl3pPr>
            <a:lvl4pPr latinLnBrk="0">
              <a:lnSpc>
                <a:spcPct val="150000"/>
              </a:lnSpc>
              <a:defRPr lang="zh-CN" sz="1200"/>
            </a:lvl4pPr>
            <a:lvl5pPr latinLnBrk="0">
              <a:lnSpc>
                <a:spcPct val="150000"/>
              </a:lnSpc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90437" y="1905000"/>
            <a:ext cx="5507665" cy="576262"/>
          </a:xfrm>
        </p:spPr>
        <p:txBody>
          <a:bodyPr anchor="ctr">
            <a:noAutofit/>
          </a:bodyPr>
          <a:lstStyle>
            <a:lvl1pPr marL="0" indent="0" latinLnBrk="0">
              <a:lnSpc>
                <a:spcPct val="150000"/>
              </a:lnSpc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90437" y="2514600"/>
            <a:ext cx="5507665" cy="3741738"/>
          </a:xfrm>
        </p:spPr>
        <p:txBody>
          <a:bodyPr anchor="ctr">
            <a:normAutofit/>
          </a:bodyPr>
          <a:lstStyle>
            <a:lvl1pPr latinLnBrk="0">
              <a:lnSpc>
                <a:spcPct val="150000"/>
              </a:lnSpc>
              <a:defRPr lang="zh-CN" sz="1800"/>
            </a:lvl1pPr>
            <a:lvl2pPr latinLnBrk="0">
              <a:lnSpc>
                <a:spcPct val="150000"/>
              </a:lnSpc>
              <a:defRPr lang="zh-CN" sz="1600"/>
            </a:lvl2pPr>
            <a:lvl3pPr latinLnBrk="0">
              <a:lnSpc>
                <a:spcPct val="150000"/>
              </a:lnSpc>
              <a:defRPr lang="zh-CN" sz="1400"/>
            </a:lvl3pPr>
            <a:lvl4pPr latinLnBrk="0">
              <a:lnSpc>
                <a:spcPct val="150000"/>
              </a:lnSpc>
              <a:defRPr lang="zh-CN" sz="1200"/>
            </a:lvl4pPr>
            <a:lvl5pPr latinLnBrk="0">
              <a:lnSpc>
                <a:spcPct val="150000"/>
              </a:lnSpc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2020/6/5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ctr"/>
          <a:lstStyle>
            <a:lvl1pPr algn="l" latinLnBrk="0">
              <a:lnSpc>
                <a:spcPct val="150000"/>
              </a:lnSpc>
              <a:defRPr lang="zh-CN" sz="24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lnSpc>
                <a:spcPct val="150000"/>
              </a:lnSpc>
              <a:defRPr lang="zh-CN" sz="2000"/>
            </a:lvl1pPr>
            <a:lvl2pPr latinLnBrk="0">
              <a:lnSpc>
                <a:spcPct val="150000"/>
              </a:lnSpc>
              <a:defRPr lang="zh-CN" sz="1800"/>
            </a:lvl2pPr>
            <a:lvl3pPr latinLnBrk="0">
              <a:lnSpc>
                <a:spcPct val="150000"/>
              </a:lnSpc>
              <a:defRPr lang="zh-CN" sz="1600"/>
            </a:lvl3pPr>
            <a:lvl4pPr latinLnBrk="0">
              <a:lnSpc>
                <a:spcPct val="150000"/>
              </a:lnSpc>
              <a:defRPr lang="zh-CN" sz="1400"/>
            </a:lvl4pPr>
            <a:lvl5pPr latinLnBrk="0">
              <a:lnSpc>
                <a:spcPct val="150000"/>
              </a:lnSpc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anchor="ctr"/>
          <a:lstStyle>
            <a:lvl1pPr marL="0" indent="0" latinLnBrk="0">
              <a:lnSpc>
                <a:spcPct val="150000"/>
              </a:lnSpc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lnSpc>
                <a:spcPct val="150000"/>
              </a:lnSpc>
              <a:defRPr/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2.jpg"/><Relationship Id="rId22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40FF0622-75E4-48B8-A617-5428CA5926CE}" type="datetimeFigureOut">
              <a:rPr lang="en-US" altLang="zh-CN" smtClean="0"/>
              <a:pPr/>
              <a:t>6/5/20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577" y="76200"/>
            <a:ext cx="2037276" cy="9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98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9" r:id="rId1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0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50088"/>
            <a:ext cx="12192000" cy="3329581"/>
          </a:xfrm>
        </p:spPr>
        <p:txBody>
          <a:bodyPr/>
          <a:lstStyle/>
          <a:p>
            <a:pPr algn="ctr"/>
            <a:r>
              <a:rPr lang="zh-CN" altLang="en-US" dirty="0"/>
              <a:t>前端常用调试</a:t>
            </a:r>
            <a:r>
              <a:rPr lang="zh-CN" altLang="en-US" dirty="0" smtClean="0"/>
              <a:t>方法介绍</a:t>
            </a:r>
            <a:endParaRPr 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、移动端调试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6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Charles</a:t>
            </a:r>
            <a:r>
              <a:rPr lang="zh-CN" altLang="en-US" dirty="0" smtClean="0"/>
              <a:t>神器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2" y="2052919"/>
            <a:ext cx="9403742" cy="3728904"/>
          </a:xfrm>
        </p:spPr>
        <p:txBody>
          <a:bodyPr/>
          <a:lstStyle/>
          <a:p>
            <a:r>
              <a:rPr lang="zh-CN" altLang="en-US" dirty="0"/>
              <a:t>代理抓包</a:t>
            </a:r>
          </a:p>
          <a:p>
            <a:r>
              <a:rPr lang="zh-CN" altLang="en-US" dirty="0"/>
              <a:t>文件代理（本地、远程）</a:t>
            </a:r>
          </a:p>
          <a:p>
            <a:r>
              <a:rPr lang="en-US" altLang="zh-CN" dirty="0" err="1"/>
              <a:t>js</a:t>
            </a:r>
            <a:r>
              <a:rPr lang="zh-CN" altLang="en-US" dirty="0"/>
              <a:t>断点调试</a:t>
            </a:r>
          </a:p>
          <a:p>
            <a:r>
              <a:rPr lang="zh-CN" altLang="en-US" dirty="0"/>
              <a:t>请求数据拦截</a:t>
            </a:r>
          </a:p>
          <a:p>
            <a:r>
              <a:rPr lang="zh-CN" altLang="en-US" dirty="0"/>
              <a:t>返回数据拦截</a:t>
            </a:r>
          </a:p>
          <a:p>
            <a:r>
              <a:rPr lang="zh-CN" altLang="en-US" dirty="0"/>
              <a:t>网速测试</a:t>
            </a:r>
          </a:p>
        </p:txBody>
      </p:sp>
    </p:spTree>
    <p:extLst>
      <p:ext uri="{BB962C8B-B14F-4D97-AF65-F5344CB8AC3E}">
        <p14:creationId xmlns:p14="http://schemas.microsoft.com/office/powerpoint/2010/main" val="24376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157290"/>
            <a:ext cx="9404723" cy="644562"/>
          </a:xfrm>
        </p:spPr>
        <p:txBody>
          <a:bodyPr/>
          <a:lstStyle/>
          <a:p>
            <a:r>
              <a:rPr lang="en-US" altLang="zh-CN" sz="3200" dirty="0" err="1"/>
              <a:t>iphone</a:t>
            </a:r>
            <a:r>
              <a:rPr lang="zh-CN" altLang="en-US" sz="3200" dirty="0"/>
              <a:t>手机</a:t>
            </a:r>
            <a:r>
              <a:rPr lang="en-US" altLang="zh-CN" sz="3200" dirty="0"/>
              <a:t>Safari</a:t>
            </a:r>
            <a:r>
              <a:rPr lang="zh-CN" altLang="en-US" sz="3200" dirty="0"/>
              <a:t>连接</a:t>
            </a:r>
            <a:r>
              <a:rPr lang="en-US" altLang="zh-CN" sz="3200" dirty="0"/>
              <a:t>Mac Safari</a:t>
            </a:r>
            <a:r>
              <a:rPr lang="zh-CN" altLang="en-US" sz="3200" dirty="0"/>
              <a:t>调试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052918"/>
            <a:ext cx="5866228" cy="2669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568" y="1406769"/>
            <a:ext cx="5411057" cy="3517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12" y="1879821"/>
            <a:ext cx="5824025" cy="25712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167" y="1125416"/>
            <a:ext cx="2746402" cy="48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7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1" y="213567"/>
            <a:ext cx="9404723" cy="813374"/>
          </a:xfrm>
        </p:spPr>
        <p:txBody>
          <a:bodyPr/>
          <a:lstStyle/>
          <a:p>
            <a:r>
              <a:rPr lang="en-US" altLang="zh-CN" sz="3200" dirty="0" smtClean="0"/>
              <a:t>Android</a:t>
            </a:r>
            <a:r>
              <a:rPr lang="zh-CN" altLang="en-US" sz="3200" dirty="0" smtClean="0"/>
              <a:t>浏览器</a:t>
            </a:r>
            <a:r>
              <a:rPr lang="zh-CN" altLang="en-US" sz="3200" dirty="0"/>
              <a:t>连接</a:t>
            </a:r>
            <a:r>
              <a:rPr lang="en-US" altLang="zh-CN" sz="3200" dirty="0"/>
              <a:t>Mac </a:t>
            </a:r>
            <a:r>
              <a:rPr lang="en-US" altLang="zh-CN" sz="3200" dirty="0" smtClean="0"/>
              <a:t>Chrome</a:t>
            </a:r>
            <a:r>
              <a:rPr lang="zh-CN" altLang="en-US" sz="3200" dirty="0" smtClean="0"/>
              <a:t>远程调试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826" y="1433430"/>
            <a:ext cx="9403742" cy="22095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要求：</a:t>
            </a:r>
            <a:r>
              <a:rPr lang="zh-CN" altLang="en-US" dirty="0">
                <a:solidFill>
                  <a:schemeClr val="bg1"/>
                </a:solidFill>
              </a:rPr>
              <a:t>手机和电脑都安装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浏览器，</a:t>
            </a:r>
            <a:r>
              <a:rPr lang="zh-CN" altLang="en-US" dirty="0" smtClean="0">
                <a:solidFill>
                  <a:schemeClr val="bg1"/>
                </a:solidFill>
              </a:rPr>
              <a:t>电脑能翻墙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数据线连接手机和电脑，进入开发者选项，打开</a:t>
            </a:r>
            <a:r>
              <a:rPr lang="en-US" altLang="zh-CN" dirty="0">
                <a:solidFill>
                  <a:schemeClr val="bg1"/>
                </a:solidFill>
              </a:rPr>
              <a:t>USB</a:t>
            </a:r>
            <a:r>
              <a:rPr lang="zh-CN" altLang="en-US" dirty="0" smtClean="0">
                <a:solidFill>
                  <a:schemeClr val="bg1"/>
                </a:solidFill>
              </a:rPr>
              <a:t>调试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浏览器输入</a:t>
            </a:r>
            <a:r>
              <a:rPr lang="en-US" altLang="zh-CN" dirty="0">
                <a:solidFill>
                  <a:schemeClr val="bg1"/>
                </a:solidFill>
              </a:rPr>
              <a:t>chrome://inspect/#</a:t>
            </a:r>
            <a:r>
              <a:rPr lang="en-US" altLang="zh-CN" dirty="0" smtClean="0">
                <a:solidFill>
                  <a:schemeClr val="bg1"/>
                </a:solidFill>
              </a:rPr>
              <a:t>devices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打开手机</a:t>
            </a:r>
            <a:r>
              <a:rPr lang="en-US" altLang="zh-CN" dirty="0" smtClean="0">
                <a:solidFill>
                  <a:schemeClr val="bg1"/>
                </a:solidFill>
              </a:rPr>
              <a:t>Chrome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82" y="1318337"/>
            <a:ext cx="5057410" cy="43117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758" y="1914231"/>
            <a:ext cx="6007836" cy="3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8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1510"/>
          </a:xfrm>
        </p:spPr>
        <p:txBody>
          <a:bodyPr/>
          <a:lstStyle/>
          <a:p>
            <a:pPr algn="ctr"/>
            <a:r>
              <a:rPr lang="zh-CN" altLang="en-US" sz="3200" dirty="0"/>
              <a:t>移动端</a:t>
            </a:r>
            <a:r>
              <a:rPr lang="en-US" altLang="zh-CN" sz="3200" dirty="0" err="1"/>
              <a:t>vconsole.js</a:t>
            </a:r>
            <a:r>
              <a:rPr lang="zh-CN" altLang="en-US" sz="3200" dirty="0"/>
              <a:t>  </a:t>
            </a:r>
            <a:r>
              <a:rPr lang="en-US" altLang="zh-CN" sz="3200" dirty="0" err="1"/>
              <a:t>eruda.js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8184" y="2099174"/>
            <a:ext cx="7168020" cy="11691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83" y="3643016"/>
            <a:ext cx="8032651" cy="118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731" y="3646085"/>
            <a:ext cx="1815705" cy="32154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74" y="249881"/>
            <a:ext cx="1802497" cy="31933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27" y="249880"/>
            <a:ext cx="1806261" cy="31933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339" y="256564"/>
            <a:ext cx="1808709" cy="31933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413" y="249881"/>
            <a:ext cx="1815705" cy="32067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27" y="3613117"/>
            <a:ext cx="1806261" cy="31976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0339" y="3613118"/>
            <a:ext cx="1808709" cy="3183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951" y="3613117"/>
            <a:ext cx="1805167" cy="31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7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2" y="199500"/>
            <a:ext cx="9404723" cy="1400530"/>
          </a:xfrm>
        </p:spPr>
        <p:txBody>
          <a:bodyPr/>
          <a:lstStyle/>
          <a:p>
            <a:r>
              <a:rPr lang="en-US" altLang="zh-CN" dirty="0" smtClean="0"/>
              <a:t>Node</a:t>
            </a:r>
            <a:r>
              <a:rPr lang="zh-CN" altLang="en-US" dirty="0" smtClean="0"/>
              <a:t>本地调试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第</a:t>
            </a:r>
            <a:r>
              <a:rPr lang="zh-CN" altLang="en-US" dirty="0" smtClean="0"/>
              <a:t>一点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第二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第三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第四点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30" y="1646882"/>
            <a:ext cx="5134708" cy="25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Beta/Prod</a:t>
            </a:r>
            <a:r>
              <a:rPr kumimoji="1" lang="zh-CN" altLang="en-US" dirty="0" smtClean="0"/>
              <a:t>调试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27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总结回顾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1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93698" y="1805081"/>
            <a:ext cx="7209881" cy="337052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姓名：胡文龙</a:t>
            </a:r>
            <a:endParaRPr lang="en-US" altLang="zh-CN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部门：金融事业部</a:t>
            </a:r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</a:rPr>
              <a:t>·</a:t>
            </a:r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北京支付中心</a:t>
            </a:r>
            <a:endParaRPr lang="en-US" altLang="zh-CN" sz="32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职位：</a:t>
            </a:r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前端工程师</a:t>
            </a:r>
            <a:endParaRPr lang="en-US" altLang="zh-CN" sz="32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4" y="2362881"/>
            <a:ext cx="2673820" cy="267382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566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1718733"/>
            <a:ext cx="9530765" cy="2863900"/>
          </a:xfrm>
        </p:spPr>
        <p:txBody>
          <a:bodyPr/>
          <a:lstStyle/>
          <a:p>
            <a:r>
              <a:rPr lang="en-US" altLang="zh-CN" sz="9600" dirty="0" smtClean="0"/>
              <a:t>Q&amp;A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16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感谢聆听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1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6000" dirty="0" smtClean="0"/>
              <a:t>主要内容</a:t>
            </a:r>
            <a:endParaRPr lang="zh-CN" altLang="en-US" sz="600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11572" y="2052918"/>
            <a:ext cx="7838282" cy="34616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sz="3600" dirty="0" smtClean="0">
                <a:solidFill>
                  <a:schemeClr val="accent5">
                    <a:lumMod val="75000"/>
                  </a:schemeClr>
                </a:solidFill>
              </a:rPr>
              <a:t>基本调试</a:t>
            </a:r>
            <a:endParaRPr lang="en-US" altLang="zh-CN" sz="3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ea1JpnChsDbPeriod"/>
            </a:pPr>
            <a:r>
              <a:rPr lang="zh-CN" altLang="en-US" sz="3600" dirty="0" smtClean="0">
                <a:solidFill>
                  <a:schemeClr val="accent5">
                    <a:lumMod val="75000"/>
                  </a:schemeClr>
                </a:solidFill>
              </a:rPr>
              <a:t>移动端调试</a:t>
            </a:r>
            <a:endParaRPr lang="en-US" altLang="zh-CN" sz="3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Font typeface="+mj-ea"/>
              <a:buAutoNum type="ea1JpnChsDbPeriod"/>
            </a:pPr>
            <a:r>
              <a:rPr lang="en-US" altLang="zh-CN" sz="3600" dirty="0" err="1" smtClean="0">
                <a:solidFill>
                  <a:schemeClr val="accent5">
                    <a:lumMod val="75000"/>
                  </a:schemeClr>
                </a:solidFill>
              </a:rPr>
              <a:t>Nodejs</a:t>
            </a:r>
            <a:r>
              <a:rPr lang="zh-CN" altLang="en-US" sz="3600" dirty="0" smtClean="0">
                <a:solidFill>
                  <a:schemeClr val="accent5">
                    <a:lumMod val="75000"/>
                  </a:schemeClr>
                </a:solidFill>
              </a:rPr>
              <a:t>调试</a:t>
            </a:r>
            <a:endParaRPr lang="en-US" altLang="zh-CN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一、基本调试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控制面板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2" y="1853248"/>
            <a:ext cx="9403742" cy="4395151"/>
          </a:xfrm>
        </p:spPr>
        <p:txBody>
          <a:bodyPr/>
          <a:lstStyle/>
          <a:p>
            <a:r>
              <a:rPr kumimoji="1" lang="en-US" altLang="zh-CN" dirty="0" smtClean="0"/>
              <a:t>Console</a:t>
            </a:r>
            <a:r>
              <a:rPr kumimoji="1" lang="zh-CN" altLang="en-US" dirty="0" smtClean="0"/>
              <a:t>：脚本执行、输出内容</a:t>
            </a:r>
            <a:endParaRPr kumimoji="1" lang="en-US" altLang="zh-CN" dirty="0" smtClean="0"/>
          </a:p>
          <a:p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dom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、盒模型</a:t>
            </a:r>
            <a:endParaRPr kumimoji="1" lang="en-US" altLang="zh-CN" dirty="0" smtClean="0"/>
          </a:p>
          <a:p>
            <a:r>
              <a:rPr kumimoji="1" lang="en-US" altLang="zh-CN" dirty="0" smtClean="0"/>
              <a:t>Sources</a:t>
            </a:r>
            <a:r>
              <a:rPr kumimoji="1" lang="zh-CN" altLang="en-US" dirty="0" smtClean="0"/>
              <a:t>：断点调试</a:t>
            </a:r>
            <a:endParaRPr kumimoji="1" lang="en-US" altLang="zh-CN" dirty="0" smtClean="0"/>
          </a:p>
          <a:p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：网络请求</a:t>
            </a:r>
            <a:endParaRPr kumimoji="1" lang="en-US" altLang="zh-CN" dirty="0" smtClean="0"/>
          </a:p>
          <a:p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storage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cookie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cache</a:t>
            </a:r>
          </a:p>
          <a:p>
            <a:r>
              <a:rPr lang="en-US" altLang="zh-CN" dirty="0"/>
              <a:t>user-agent</a:t>
            </a:r>
            <a:r>
              <a:rPr lang="zh-CN" altLang="en-US" dirty="0"/>
              <a:t>设置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9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5834"/>
          </a:xfrm>
        </p:spPr>
        <p:txBody>
          <a:bodyPr/>
          <a:lstStyle/>
          <a:p>
            <a:r>
              <a:rPr kumimoji="1" lang="zh-CN" altLang="en-US" sz="3200" dirty="0" smtClean="0"/>
              <a:t>查看元素</a:t>
            </a:r>
            <a:r>
              <a:rPr kumimoji="1" lang="en-US" altLang="zh-CN" sz="3200" dirty="0" err="1" smtClean="0"/>
              <a:t>dom</a:t>
            </a:r>
            <a:r>
              <a:rPr kumimoji="1" lang="zh-CN" altLang="en-US" sz="3200" dirty="0" smtClean="0"/>
              <a:t>节点、样式、盒模型、事件监听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10734"/>
            <a:ext cx="9671909" cy="48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Sources</a:t>
            </a:r>
            <a:r>
              <a:rPr kumimoji="1" lang="zh-CN" altLang="en-US" dirty="0" smtClean="0"/>
              <a:t>断点调试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13" y="2052638"/>
            <a:ext cx="834195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修改</a:t>
            </a:r>
            <a:r>
              <a:rPr kumimoji="1" lang="en-US" altLang="zh-CN" dirty="0" err="1" smtClean="0"/>
              <a:t>ua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528" y="2052638"/>
            <a:ext cx="2875130" cy="2899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485" y="2052638"/>
            <a:ext cx="1711188" cy="3124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91" y="2052638"/>
            <a:ext cx="1768456" cy="31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修改</a:t>
            </a:r>
            <a:r>
              <a:rPr kumimoji="1" lang="en-US" altLang="zh-CN" dirty="0" smtClean="0"/>
              <a:t>cookie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5722" y="2052638"/>
            <a:ext cx="618513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426</Words>
  <Application>Microsoft Macintosh PowerPoint</Application>
  <PresentationFormat>宽屏</PresentationFormat>
  <Paragraphs>68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 Black</vt:lpstr>
      <vt:lpstr>Calibri</vt:lpstr>
      <vt:lpstr>Microsoft YaHei UI</vt:lpstr>
      <vt:lpstr>Wingdings</vt:lpstr>
      <vt:lpstr>Wingdings 3</vt:lpstr>
      <vt:lpstr>Arial</vt:lpstr>
      <vt:lpstr>离子</vt:lpstr>
      <vt:lpstr>前端常用调试方法介绍</vt:lpstr>
      <vt:lpstr>PowerPoint 演示文稿</vt:lpstr>
      <vt:lpstr>主要内容</vt:lpstr>
      <vt:lpstr>一、基本调试</vt:lpstr>
      <vt:lpstr>Chrome控制面板</vt:lpstr>
      <vt:lpstr>查看元素dom节点、样式、盒模型、事件监听</vt:lpstr>
      <vt:lpstr>Sources断点调试</vt:lpstr>
      <vt:lpstr>修改ua</vt:lpstr>
      <vt:lpstr>修改cookie</vt:lpstr>
      <vt:lpstr>二、移动端调试</vt:lpstr>
      <vt:lpstr>Charles神器</vt:lpstr>
      <vt:lpstr>iphone手机Safari连接Mac Safari调试</vt:lpstr>
      <vt:lpstr>Android浏览器连接Mac Chrome远程调试</vt:lpstr>
      <vt:lpstr>移动端vconsole.js  eruda.js</vt:lpstr>
      <vt:lpstr>PowerPoint 演示文稿</vt:lpstr>
      <vt:lpstr>三、Nodejs调试</vt:lpstr>
      <vt:lpstr>Node本地调试</vt:lpstr>
      <vt:lpstr>Beta/Prod调试</vt:lpstr>
      <vt:lpstr>总结回顾</vt:lpstr>
      <vt:lpstr>Q&amp;A</vt:lpstr>
      <vt:lpstr>感谢聆听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2016-07-07T07:26:59Z</dcterms:created>
  <dcterms:modified xsi:type="dcterms:W3CDTF">2020-06-05T10:36:35Z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